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4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Sheet1!$A$1:$A$6</c:f>
              <c:strCache>
                <c:ptCount val="6"/>
                <c:pt idx="0">
                  <c:v> Linear</c:v>
                </c:pt>
                <c:pt idx="1">
                  <c:v>Random Forest</c:v>
                </c:pt>
                <c:pt idx="2">
                  <c:v>XGBoost</c:v>
                </c:pt>
                <c:pt idx="3">
                  <c:v>HGBoost</c:v>
                </c:pt>
                <c:pt idx="4">
                  <c:v>MLP</c:v>
                </c:pt>
                <c:pt idx="5">
                  <c:v>keras</c:v>
                </c:pt>
              </c:strCache>
            </c:strRef>
          </c:cat>
          <c:val>
            <c:numRef>
              <c:f>Sheet1!$B$1:$B$6</c:f>
              <c:numCache>
                <c:formatCode>0.000</c:formatCode>
                <c:ptCount val="6"/>
                <c:pt idx="0">
                  <c:v>47.715552709999997</c:v>
                </c:pt>
                <c:pt idx="1">
                  <c:v>30.342610570000002</c:v>
                </c:pt>
                <c:pt idx="2">
                  <c:v>22.40504937</c:v>
                </c:pt>
                <c:pt idx="3">
                  <c:v>22.982851950000001</c:v>
                </c:pt>
                <c:pt idx="4">
                  <c:v>31.028540490000001</c:v>
                </c:pt>
                <c:pt idx="5">
                  <c:v>35.197662540000003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70-4A6F-A749-5ADE1D2C1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9991760"/>
        <c:axId val="519992120"/>
      </c:barChart>
      <c:catAx>
        <c:axId val="51999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92120"/>
        <c:crosses val="autoZero"/>
        <c:auto val="1"/>
        <c:lblAlgn val="ctr"/>
        <c:lblOffset val="100"/>
        <c:noMultiLvlLbl val="0"/>
      </c:catAx>
      <c:valAx>
        <c:axId val="519992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Squared Error (MPa2)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91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35E2-1CE6-324C-F458-72D065DF1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A Concrete Truth:</a:t>
            </a:r>
            <a:br>
              <a:rPr lang="en-US" sz="6600" dirty="0"/>
            </a:br>
            <a:r>
              <a:rPr lang="en-US" sz="4400" dirty="0"/>
              <a:t>predicting concrete strength and carbon footprint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4D4CC-0239-ABD9-BF7C-6ADD80AF2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Freese &amp; Konrad Genser</a:t>
            </a:r>
          </a:p>
        </p:txBody>
      </p:sp>
    </p:spTree>
    <p:extLst>
      <p:ext uri="{BB962C8B-B14F-4D97-AF65-F5344CB8AC3E}">
        <p14:creationId xmlns:p14="http://schemas.microsoft.com/office/powerpoint/2010/main" val="119442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F1C57C0-F030-7F10-DA75-EE880725A3BB}"/>
              </a:ext>
            </a:extLst>
          </p:cNvPr>
          <p:cNvSpPr/>
          <p:nvPr/>
        </p:nvSpPr>
        <p:spPr>
          <a:xfrm>
            <a:off x="7339119" y="0"/>
            <a:ext cx="48528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2CF0C-7FDB-9DAD-2993-21A05B9FC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/>
              <a:t>Concrete Data (from Kaggle)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75104-42A5-286D-A3F1-5E1DB175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3372" y="2020190"/>
            <a:ext cx="1971176" cy="1502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33316-51C5-490F-3D96-70BD1CDFF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0" y="4086808"/>
            <a:ext cx="1975378" cy="1978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C7067-687B-3C31-9FBE-064D593D9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657" y="4587095"/>
            <a:ext cx="1971177" cy="1478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2D2AA-9D9C-D0DB-F94E-CFC63F776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657" y="2020190"/>
            <a:ext cx="1971176" cy="1478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1EB6B-8743-21F8-B440-57D5158C5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7942" y="2020190"/>
            <a:ext cx="1971176" cy="1359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1293A-083D-3927-AD84-057B7401D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943" y="4587095"/>
            <a:ext cx="1971177" cy="1478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056564-803B-C005-8A47-4BECCB9DF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580" y="1671217"/>
            <a:ext cx="3420305" cy="24155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269DD5-4DD2-BCBC-272A-9F49CBB73FDD}"/>
              </a:ext>
            </a:extLst>
          </p:cNvPr>
          <p:cNvGrpSpPr/>
          <p:nvPr/>
        </p:nvGrpSpPr>
        <p:grpSpPr>
          <a:xfrm>
            <a:off x="218545" y="1320800"/>
            <a:ext cx="2416628" cy="5206482"/>
            <a:chOff x="218545" y="1320800"/>
            <a:chExt cx="2416628" cy="52064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CF0B1C-BAAE-DBEE-DD4C-091BA7E3A540}"/>
                </a:ext>
              </a:extLst>
            </p:cNvPr>
            <p:cNvSpPr/>
            <p:nvPr/>
          </p:nvSpPr>
          <p:spPr>
            <a:xfrm>
              <a:off x="218545" y="1320800"/>
              <a:ext cx="2416628" cy="5206482"/>
            </a:xfrm>
            <a:prstGeom prst="rect">
              <a:avLst/>
            </a:prstGeom>
            <a:noFill/>
            <a:ln w="762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6FEF25-9460-FD23-51AA-C70AD02F3F28}"/>
                </a:ext>
              </a:extLst>
            </p:cNvPr>
            <p:cNvSpPr txBox="1"/>
            <p:nvPr/>
          </p:nvSpPr>
          <p:spPr>
            <a:xfrm>
              <a:off x="661748" y="1455576"/>
              <a:ext cx="1530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Cement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8737A4-CCA9-8668-8308-FBEB857B76D9}"/>
                </a:ext>
              </a:extLst>
            </p:cNvPr>
            <p:cNvSpPr txBox="1"/>
            <p:nvPr/>
          </p:nvSpPr>
          <p:spPr>
            <a:xfrm>
              <a:off x="661748" y="6111969"/>
              <a:ext cx="1530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Water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64FBD6-FB01-DA37-4B73-37501A7E40CE}"/>
              </a:ext>
            </a:extLst>
          </p:cNvPr>
          <p:cNvGrpSpPr/>
          <p:nvPr/>
        </p:nvGrpSpPr>
        <p:grpSpPr>
          <a:xfrm>
            <a:off x="2683078" y="1320800"/>
            <a:ext cx="2416628" cy="5206482"/>
            <a:chOff x="218545" y="1320800"/>
            <a:chExt cx="2416628" cy="52064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839A39-975A-C533-75CC-6FC91FE3D5D8}"/>
                </a:ext>
              </a:extLst>
            </p:cNvPr>
            <p:cNvSpPr/>
            <p:nvPr/>
          </p:nvSpPr>
          <p:spPr>
            <a:xfrm>
              <a:off x="218545" y="1320800"/>
              <a:ext cx="2416628" cy="5206482"/>
            </a:xfrm>
            <a:prstGeom prst="rect">
              <a:avLst/>
            </a:prstGeom>
            <a:noFill/>
            <a:ln w="762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A22440-BB02-FF15-98DB-22046F74F21C}"/>
                </a:ext>
              </a:extLst>
            </p:cNvPr>
            <p:cNvSpPr txBox="1"/>
            <p:nvPr/>
          </p:nvSpPr>
          <p:spPr>
            <a:xfrm>
              <a:off x="392325" y="1351702"/>
              <a:ext cx="2068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Fine Aggregate</a:t>
              </a:r>
            </a:p>
            <a:p>
              <a:pPr algn="ctr"/>
              <a:r>
                <a:rPr lang="en-US" sz="2000" dirty="0"/>
                <a:t>(Sand)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976D95-88E3-48FE-BF8A-ECDF90F30F14}"/>
              </a:ext>
            </a:extLst>
          </p:cNvPr>
          <p:cNvGrpSpPr/>
          <p:nvPr/>
        </p:nvGrpSpPr>
        <p:grpSpPr>
          <a:xfrm>
            <a:off x="5147836" y="1320800"/>
            <a:ext cx="2416628" cy="5206482"/>
            <a:chOff x="218545" y="1320800"/>
            <a:chExt cx="2416628" cy="520648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B77369-E138-C02D-8C06-B31F74CE376B}"/>
                </a:ext>
              </a:extLst>
            </p:cNvPr>
            <p:cNvSpPr/>
            <p:nvPr/>
          </p:nvSpPr>
          <p:spPr>
            <a:xfrm>
              <a:off x="218545" y="1320800"/>
              <a:ext cx="2416628" cy="5206482"/>
            </a:xfrm>
            <a:prstGeom prst="rect">
              <a:avLst/>
            </a:prstGeom>
            <a:noFill/>
            <a:ln w="762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1433FD-9D1C-931C-C968-79910E034767}"/>
                </a:ext>
              </a:extLst>
            </p:cNvPr>
            <p:cNvSpPr txBox="1"/>
            <p:nvPr/>
          </p:nvSpPr>
          <p:spPr>
            <a:xfrm>
              <a:off x="661748" y="1455576"/>
              <a:ext cx="1530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Ash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17E2B2-6632-101B-F557-57AEC992A629}"/>
                </a:ext>
              </a:extLst>
            </p:cNvPr>
            <p:cNvSpPr txBox="1"/>
            <p:nvPr/>
          </p:nvSpPr>
          <p:spPr>
            <a:xfrm>
              <a:off x="661748" y="6111969"/>
              <a:ext cx="1530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Slag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2F72D2-EE8C-E115-6B3F-9A72ED191A76}"/>
              </a:ext>
            </a:extLst>
          </p:cNvPr>
          <p:cNvSpPr txBox="1"/>
          <p:nvPr/>
        </p:nvSpPr>
        <p:spPr>
          <a:xfrm>
            <a:off x="2761861" y="6082646"/>
            <a:ext cx="226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Coarse Aggregate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C3431A-BA2C-9BD1-C236-C5CB79B86D6F}"/>
              </a:ext>
            </a:extLst>
          </p:cNvPr>
          <p:cNvSpPr txBox="1"/>
          <p:nvPr/>
        </p:nvSpPr>
        <p:spPr>
          <a:xfrm>
            <a:off x="5528772" y="3629909"/>
            <a:ext cx="1649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Industrial Waste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8A5B4B-E49E-6DD3-B79A-F71C19A5A353}"/>
              </a:ext>
            </a:extLst>
          </p:cNvPr>
          <p:cNvSpPr txBox="1"/>
          <p:nvPr/>
        </p:nvSpPr>
        <p:spPr>
          <a:xfrm>
            <a:off x="3066486" y="3813118"/>
            <a:ext cx="1649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Filler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15123-1667-F909-BAA9-9A008D618CC7}"/>
              </a:ext>
            </a:extLst>
          </p:cNvPr>
          <p:cNvSpPr txBox="1"/>
          <p:nvPr/>
        </p:nvSpPr>
        <p:spPr>
          <a:xfrm>
            <a:off x="8238931" y="972789"/>
            <a:ext cx="3331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Wait to Cure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BC43F3-77CD-2D30-E66C-73CCCCC86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9394" y="4663714"/>
            <a:ext cx="1397676" cy="18635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3B9E06-D104-77B6-53BF-DB1EB774FA9F}"/>
              </a:ext>
            </a:extLst>
          </p:cNvPr>
          <p:cNvSpPr txBox="1"/>
          <p:nvPr/>
        </p:nvSpPr>
        <p:spPr>
          <a:xfrm>
            <a:off x="8673319" y="4200551"/>
            <a:ext cx="2409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Superplasticizer</a:t>
            </a:r>
          </a:p>
          <a:p>
            <a:pPr algn="ctr"/>
            <a:r>
              <a:rPr lang="en-US" sz="2000" dirty="0"/>
              <a:t>(Optional)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ABB8D0-81BF-F74B-47B9-5C5CA17907D5}"/>
              </a:ext>
            </a:extLst>
          </p:cNvPr>
          <p:cNvSpPr/>
          <p:nvPr/>
        </p:nvSpPr>
        <p:spPr>
          <a:xfrm>
            <a:off x="7564463" y="4086808"/>
            <a:ext cx="4317770" cy="2440474"/>
          </a:xfrm>
          <a:prstGeom prst="rect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F3C4-7B93-4C23-0921-202304EC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(age)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0599-9FBB-E9E8-4CCF-206A308E7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FBDCF-27A9-9ECA-ACC6-3DF97EFD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7" y="2034074"/>
            <a:ext cx="10348004" cy="35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9F3D-2415-6A95-4AEA-87787AAA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0F08-23D2-00F3-1D49-C295B827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– plain and simple, baseline</a:t>
            </a:r>
          </a:p>
          <a:p>
            <a:r>
              <a:rPr lang="en-US" dirty="0"/>
              <a:t>Random Forest – Robust and usually works for interpolative</a:t>
            </a:r>
          </a:p>
          <a:p>
            <a:r>
              <a:rPr lang="en-US" dirty="0" err="1"/>
              <a:t>XGBoost</a:t>
            </a:r>
            <a:r>
              <a:rPr lang="en-US" dirty="0"/>
              <a:t> – Random forest but better </a:t>
            </a:r>
          </a:p>
          <a:p>
            <a:r>
              <a:rPr lang="en-US" dirty="0"/>
              <a:t>Histogram-based Gradient Boosting Regression Tree – also robust</a:t>
            </a:r>
          </a:p>
          <a:p>
            <a:r>
              <a:rPr lang="en-US" dirty="0"/>
              <a:t>Neural Networks – Potential and seems like fun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9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075A22-F59A-3867-FAE7-152C299E2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964690"/>
              </p:ext>
            </p:extLst>
          </p:nvPr>
        </p:nvGraphicFramePr>
        <p:xfrm>
          <a:off x="354562" y="326572"/>
          <a:ext cx="9125339" cy="625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59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41A3-33F4-C1F8-5300-8A441E92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273420" cy="1320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Model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80D5D-8374-9C7B-BE62-6115A3C0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2" y="1183467"/>
            <a:ext cx="10067975" cy="544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81C95-8904-6A73-F39A-C30A131EC05A}"/>
              </a:ext>
            </a:extLst>
          </p:cNvPr>
          <p:cNvSpPr txBox="1"/>
          <p:nvPr/>
        </p:nvSpPr>
        <p:spPr>
          <a:xfrm>
            <a:off x="4273421" y="291068"/>
            <a:ext cx="413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Mean Squared Error: 18.9 (Mpa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092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41A3-33F4-C1F8-5300-8A441E92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81" y="363895"/>
            <a:ext cx="8596668" cy="1320800"/>
          </a:xfrm>
        </p:spPr>
        <p:txBody>
          <a:bodyPr/>
          <a:lstStyle/>
          <a:p>
            <a:r>
              <a:rPr lang="en-US" dirty="0"/>
              <a:t>Carbon vs strength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495F5-3421-AE41-2617-43D7BE67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6" y="1508060"/>
            <a:ext cx="10067975" cy="49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921A-F6C6-1601-3A31-9225CA3D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(if we had more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D44BE-011A-F011-CA22-D28833857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model with decent accuracy within the parameters given</a:t>
            </a:r>
          </a:p>
          <a:p>
            <a:endParaRPr lang="en-US" dirty="0"/>
          </a:p>
          <a:p>
            <a:r>
              <a:rPr lang="en-US" dirty="0"/>
              <a:t>Analysis on ash and slag</a:t>
            </a:r>
          </a:p>
          <a:p>
            <a:r>
              <a:rPr lang="en-US" dirty="0"/>
              <a:t>More training time</a:t>
            </a:r>
          </a:p>
          <a:p>
            <a:r>
              <a:rPr lang="en-US" dirty="0"/>
              <a:t>Build an inverse function that take strength, carbon footprint, and price and gives ingredients</a:t>
            </a:r>
          </a:p>
          <a:p>
            <a:endParaRPr lang="en-US" dirty="0"/>
          </a:p>
          <a:p>
            <a:r>
              <a:rPr lang="en-US" dirty="0"/>
              <a:t>Make a million dollar concrete startup based off a dataset on Kaggle</a:t>
            </a:r>
          </a:p>
        </p:txBody>
      </p:sp>
    </p:spTree>
    <p:extLst>
      <p:ext uri="{BB962C8B-B14F-4D97-AF65-F5344CB8AC3E}">
        <p14:creationId xmlns:p14="http://schemas.microsoft.com/office/powerpoint/2010/main" val="20787346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1051</TotalTime>
  <Words>165</Words>
  <Application>Microsoft Office PowerPoint</Application>
  <PresentationFormat>Widescreen</PresentationFormat>
  <Paragraphs>35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A Concrete Truth: predicting concrete strength and carbon footprint</vt:lpstr>
      <vt:lpstr>Concrete Data (from Kaggle)</vt:lpstr>
      <vt:lpstr>Outliers (age)</vt:lpstr>
      <vt:lpstr>Different Models</vt:lpstr>
      <vt:lpstr>PowerPoint Presentation</vt:lpstr>
      <vt:lpstr>XGBoost Model comparison</vt:lpstr>
      <vt:lpstr>Carbon vs strength</vt:lpstr>
      <vt:lpstr>Conclusion (if we had more time)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Concrete Truth: predicting concrete strength and carbon footprint</dc:title>
  <dc:creator>KONRAD GENSER</dc:creator>
  <cp:lastModifiedBy>KONRAD GENSER</cp:lastModifiedBy>
  <cp:revision>4</cp:revision>
  <dcterms:created xsi:type="dcterms:W3CDTF">2023-06-02T19:58:19Z</dcterms:created>
  <dcterms:modified xsi:type="dcterms:W3CDTF">2023-06-03T13:29:39Z</dcterms:modified>
</cp:coreProperties>
</file>